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6"/>
  </p:notesMasterIdLst>
  <p:sldIdLst>
    <p:sldId id="256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338725" y="77100"/>
            <a:ext cx="8505600" cy="5025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chemeClr val="dk1"/>
                </a:solidFill>
              </a:rPr>
              <a:t>Prevention pilot programme- Update for CCFS 26/01/26</a:t>
            </a:r>
            <a:endParaRPr sz="2400" b="1">
              <a:solidFill>
                <a:schemeClr val="dk1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501800" y="799950"/>
            <a:ext cx="5298900" cy="43434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1"/>
                </a:solidFill>
              </a:rPr>
              <a:t>What’s happened so far?</a:t>
            </a:r>
            <a:endParaRPr sz="160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>
                <a:solidFill>
                  <a:schemeClr val="dk1"/>
                </a:solidFill>
              </a:rPr>
              <a:t>Council has committed £400k over 12/18 months, based on reduction in demand/cost avoidance for 2 areas of the Council’s frontline services - Housing and Adult Social Care (ASC)</a:t>
            </a:r>
            <a:endParaRPr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>
                <a:solidFill>
                  <a:schemeClr val="dk1"/>
                </a:solidFill>
              </a:rPr>
              <a:t>Submission of 30+ bids from the CCF sector</a:t>
            </a:r>
            <a:endParaRPr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>
                <a:solidFill>
                  <a:schemeClr val="dk1"/>
                </a:solidFill>
              </a:rPr>
              <a:t>Co-working with Public Health and ICB colleagues on selection and in opportunities for the future ( with Alliance)</a:t>
            </a:r>
            <a:endParaRPr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>
                <a:solidFill>
                  <a:schemeClr val="dk1"/>
                </a:solidFill>
              </a:rPr>
              <a:t>Selection of 12 projects, ranging from £2k to £67k, 12/18 months - 6 Housing, 6 ASC</a:t>
            </a:r>
            <a:endParaRPr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>
                <a:solidFill>
                  <a:schemeClr val="dk1"/>
                </a:solidFill>
              </a:rPr>
              <a:t>Designation of Operational Leads (LBS staff) for each project</a:t>
            </a:r>
            <a:endParaRPr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>
                <a:solidFill>
                  <a:schemeClr val="dk1"/>
                </a:solidFill>
              </a:rPr>
              <a:t>Signed off majority of grant agreements, design of operational links and processes, initial payments made</a:t>
            </a:r>
            <a:endParaRPr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>
                <a:solidFill>
                  <a:schemeClr val="dk1"/>
                </a:solidFill>
              </a:rPr>
              <a:t>Launch event on 22/01/26 to network with others and plan evaluation techniques- return on investment- a challenge and opportunity</a:t>
            </a:r>
            <a:endParaRPr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>
                <a:solidFill>
                  <a:schemeClr val="dk1"/>
                </a:solidFill>
              </a:rPr>
              <a:t>Projects mobilising throughout January and February</a:t>
            </a:r>
            <a:endParaRPr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>
                <a:solidFill>
                  <a:schemeClr val="dk1"/>
                </a:solidFill>
              </a:rPr>
              <a:t>Linking with London Councils and LA networks to share and draw learning</a:t>
            </a:r>
            <a:endParaRPr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5971475" y="799700"/>
            <a:ext cx="2872800" cy="43434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</a:rPr>
              <a:t>What’s to come?</a:t>
            </a:r>
            <a:endParaRPr sz="180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>
                <a:solidFill>
                  <a:schemeClr val="dk1"/>
                </a:solidFill>
              </a:rPr>
              <a:t>Awareness raising through Comms work and projects working together - all projects to have the opportunity for publicity videos</a:t>
            </a:r>
            <a:endParaRPr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>
                <a:solidFill>
                  <a:schemeClr val="dk1"/>
                </a:solidFill>
              </a:rPr>
              <a:t>Further discussions with pilots and CAS to hone evaluation methods and metrics</a:t>
            </a:r>
            <a:endParaRPr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>
                <a:solidFill>
                  <a:schemeClr val="dk1"/>
                </a:solidFill>
              </a:rPr>
              <a:t>Next network session in March, sharing best practice evaluation techniques</a:t>
            </a:r>
            <a:endParaRPr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>
                <a:solidFill>
                  <a:schemeClr val="dk1"/>
                </a:solidFill>
              </a:rPr>
              <a:t>First quarterly performance reports due in March 26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ed44dff-155e-499d-8074-7f22b316c348" xsi:nil="true"/>
    <lcf76f155ced4ddcb4097134ff3c332f xmlns="7b570aaf-6a3e-44b8-bf64-b96b7d74f7e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10CA003D88FE46BD518AEE982E7D3B" ma:contentTypeVersion="18" ma:contentTypeDescription="Create a new document." ma:contentTypeScope="" ma:versionID="af291fab71a971befc3e7d87c75d16a0">
  <xsd:schema xmlns:xsd="http://www.w3.org/2001/XMLSchema" xmlns:xs="http://www.w3.org/2001/XMLSchema" xmlns:p="http://schemas.microsoft.com/office/2006/metadata/properties" xmlns:ns2="2ed44dff-155e-499d-8074-7f22b316c348" xmlns:ns3="7b570aaf-6a3e-44b8-bf64-b96b7d74f7e2" targetNamespace="http://schemas.microsoft.com/office/2006/metadata/properties" ma:root="true" ma:fieldsID="3e32512b424d89a59cf4bd319b114875" ns2:_="" ns3:_="">
    <xsd:import namespace="2ed44dff-155e-499d-8074-7f22b316c348"/>
    <xsd:import namespace="7b570aaf-6a3e-44b8-bf64-b96b7d74f7e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d44dff-155e-499d-8074-7f22b316c34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dd39d3f-4067-4664-b244-a14201868ee1}" ma:internalName="TaxCatchAll" ma:showField="CatchAllData" ma:web="2ed44dff-155e-499d-8074-7f22b316c3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570aaf-6a3e-44b8-bf64-b96b7d74f7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73bcf72-c5df-4c51-894b-e00a47e2a8e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E558D75-5279-4394-A372-7607F8A9CFEC}">
  <ds:schemaRefs>
    <ds:schemaRef ds:uri="http://schemas.microsoft.com/office/2006/metadata/properties"/>
    <ds:schemaRef ds:uri="http://schemas.microsoft.com/office/infopath/2007/PartnerControls"/>
    <ds:schemaRef ds:uri="2ed44dff-155e-499d-8074-7f22b316c348"/>
    <ds:schemaRef ds:uri="7b570aaf-6a3e-44b8-bf64-b96b7d74f7e2"/>
  </ds:schemaRefs>
</ds:datastoreItem>
</file>

<file path=customXml/itemProps2.xml><?xml version="1.0" encoding="utf-8"?>
<ds:datastoreItem xmlns:ds="http://schemas.openxmlformats.org/officeDocument/2006/customXml" ds:itemID="{C98BFA64-A5FA-4ADF-8A69-3B13C67C99A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A81BDC-8F7F-4DE9-8990-57A7D05E13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d44dff-155e-499d-8074-7f22b316c348"/>
    <ds:schemaRef ds:uri="7b570aaf-6a3e-44b8-bf64-b96b7d74f7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modified xsi:type="dcterms:W3CDTF">2026-02-24T11:23:41Z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0x0101005C10CA003D88FE46BD518AEE982E7D3B</vt:lpwstr>
  </property>
</Properties>
</file>